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1" r:id="rId14"/>
    <p:sldId id="267" r:id="rId15"/>
    <p:sldId id="266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8F3078-D4DF-414C-B19E-3C0CEF7F14AF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0EBDA9-87FC-4B0D-A42A-D012393D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BECF9-69BB-442E-AA4E-1328E31154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06B7D-0718-47C8-BD0F-4C8296F964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354D5D5-14E0-4718-814C-5388F7FBEB66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9DB3A8-E8EE-4970-BBAD-02C98DE00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821A-8463-484E-9D19-0265CA80E9C0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3A79-92A6-4ABE-A991-AECE68851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C96B-5AED-4FE6-B61A-420E5A6129B1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EDC9-00A5-466D-95CB-B2CAA7E74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05A4-7C17-494C-9F5F-4E7B617BE649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314A-9797-4DEB-8577-2B0B85E6D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D89C7D-FFBD-4BA6-8741-C662D84E359D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ABE2F1-C28F-4251-BB4C-1796EFF3B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5B1DD-C6FE-4A43-A278-482E9141DF4D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809E82-2CF6-45B3-8D70-9FED1372F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E266B5-BC84-46F2-9FEF-29BDF58D789F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EC7A82-DA2C-4F4C-8AC3-6ADC73AFF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DED37F-C809-492B-B9D4-842A92CED394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3977A9-7470-4FDF-BF49-26BB9DE7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F47A-4A9B-471A-88DE-6911C42A92AB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E612-684B-4000-8ACE-EF9F59357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01863D-65E5-4043-A252-37BE4FBC7FCD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394C5-FF0C-450F-83F8-35C397B66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C88D1B-DA08-4606-8EC2-5ECCE041EE9C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6504FB-F04C-4449-A466-2A7F08674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C570313-BDCF-458A-80EF-AE04CEB08056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D8D3669-7F96-4B60-88A7-B6A3AD75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3" r:id="rId3"/>
    <p:sldLayoutId id="2147483734" r:id="rId4"/>
    <p:sldLayoutId id="2147483735" r:id="rId5"/>
    <p:sldLayoutId id="2147483736" r:id="rId6"/>
    <p:sldLayoutId id="2147483729" r:id="rId7"/>
    <p:sldLayoutId id="2147483737" r:id="rId8"/>
    <p:sldLayoutId id="2147483738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52400" y="369888"/>
            <a:ext cx="89916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6600">
                <a:latin typeface="Lucida Sans Unicode" pitchFamily="34" charset="0"/>
              </a:rPr>
              <a:t> </a:t>
            </a:r>
            <a:r>
              <a:rPr lang="lt-LT" sz="6000">
                <a:latin typeface="Lucida Sans Unicode" pitchFamily="34" charset="0"/>
              </a:rPr>
              <a:t>Čarlzas Darvinas ir evoliucijos teorija</a:t>
            </a:r>
            <a:endParaRPr lang="en-US" sz="6000">
              <a:latin typeface="Lucida Sans Unico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10233" y="2133600"/>
            <a:ext cx="6862168" cy="4144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581400" y="6172200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>
                <a:latin typeface="Lucida Sans Unicode" pitchFamily="34" charset="0"/>
              </a:rPr>
              <a:t>Parengė  Nemenčinės Gedimino gimnazijos IV klasės mokinė Liveta Borunovaitė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smtClean="0"/>
              <a:t>paveldimas kintamumas,</a:t>
            </a:r>
          </a:p>
          <a:p>
            <a:pPr>
              <a:buFont typeface="Wingdings" pitchFamily="2" charset="2"/>
              <a:buChar char="v"/>
            </a:pPr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kova už būvį,</a:t>
            </a:r>
          </a:p>
          <a:p>
            <a:pPr>
              <a:buFont typeface="Wingdings" pitchFamily="2" charset="2"/>
              <a:buChar char="v"/>
            </a:pPr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gamtinė atranka.</a:t>
            </a:r>
          </a:p>
          <a:p>
            <a:pPr>
              <a:buFont typeface="Wingdings" pitchFamily="2" charset="2"/>
              <a:buChar char="v"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Evoliucijos</a:t>
            </a:r>
            <a:r>
              <a:rPr lang="en-US" dirty="0" smtClean="0"/>
              <a:t> </a:t>
            </a:r>
            <a:r>
              <a:rPr lang="en-US" dirty="0" err="1" smtClean="0"/>
              <a:t>varomosios</a:t>
            </a:r>
            <a:r>
              <a:rPr lang="en-US" dirty="0" smtClean="0"/>
              <a:t> j</a:t>
            </a:r>
            <a:r>
              <a:rPr lang="lt-LT" dirty="0" err="1" smtClean="0"/>
              <a:t>ėgos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14600"/>
            <a:ext cx="5334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8955088" cy="45259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b="1" smtClean="0"/>
              <a:t>Paveldimumas</a:t>
            </a:r>
            <a:r>
              <a:rPr lang="lt-LT" smtClean="0"/>
              <a:t> rodo gyvųjų būtybių pastovumą, išliekantį per daugelį kartų.</a:t>
            </a:r>
          </a:p>
          <a:p>
            <a:pPr>
              <a:buFont typeface="Wingdings" pitchFamily="2" charset="2"/>
              <a:buChar char="v"/>
            </a:pPr>
            <a:r>
              <a:rPr lang="lt-LT" b="1" smtClean="0"/>
              <a:t>Kintamumas</a:t>
            </a:r>
            <a:r>
              <a:rPr lang="lt-LT" smtClean="0"/>
              <a:t> - jų sugebėjimą keistis. Naujų požymių atsiradimą sąlygoja chromosomų arba genų pasikeitimai.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dirty="0" smtClean="0"/>
              <a:t>Paveldimas kintamumas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47035" y="3657600"/>
            <a:ext cx="5744365" cy="312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dirty="0" smtClean="0"/>
              <a:t>Kova už būvį</a:t>
            </a:r>
            <a:endParaRPr lang="en-US" dirty="0"/>
          </a:p>
        </p:txBody>
      </p:sp>
      <p:sp>
        <p:nvSpPr>
          <p:cNvPr id="27650" name="Content Placeholder 6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9958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b="1" smtClean="0"/>
              <a:t>vidurūšinė</a:t>
            </a:r>
            <a:r>
              <a:rPr lang="lt-LT" smtClean="0"/>
              <a:t> – konkurencija tarp vienos rūšies individų;</a:t>
            </a:r>
          </a:p>
          <a:p>
            <a:pPr>
              <a:buFont typeface="Wingdings" pitchFamily="2" charset="2"/>
              <a:buChar char="v"/>
            </a:pPr>
            <a:endParaRPr lang="lt-LT" b="1" smtClean="0"/>
          </a:p>
          <a:p>
            <a:pPr>
              <a:buFont typeface="Wingdings" pitchFamily="2" charset="2"/>
              <a:buChar char="v"/>
            </a:pPr>
            <a:r>
              <a:rPr lang="lt-LT" b="1" smtClean="0"/>
              <a:t>tarprūšinė</a:t>
            </a:r>
            <a:r>
              <a:rPr lang="lt-LT" smtClean="0"/>
              <a:t> – tarp </a:t>
            </a:r>
            <a:r>
              <a:rPr lang="lt-LT" smtClean="0">
                <a:latin typeface="Arial" charset="0"/>
              </a:rPr>
              <a:t>skirtingų </a:t>
            </a:r>
            <a:r>
              <a:rPr lang="lt-LT" smtClean="0"/>
              <a:t>rūšių dėl maisto, teritorijos, vieni kitus ėda, atsiranda simbiozė ir t.t.</a:t>
            </a:r>
          </a:p>
          <a:p>
            <a:pPr>
              <a:buFont typeface="Wingdings" pitchFamily="2" charset="2"/>
              <a:buChar char="v"/>
            </a:pPr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b="1" smtClean="0"/>
              <a:t>kova su nepalankiomis aplinkos sąlygomis</a:t>
            </a:r>
            <a:r>
              <a:rPr lang="lt-LT" smtClean="0"/>
              <a:t>. </a:t>
            </a:r>
          </a:p>
          <a:p>
            <a:endParaRPr 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228600"/>
            <a:ext cx="3463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3259138"/>
            <a:ext cx="3616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2478088"/>
            <a:ext cx="4478338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914400" y="2749550"/>
            <a:ext cx="2652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2800">
                <a:latin typeface="Lucida Sans Unicode" pitchFamily="34" charset="0"/>
              </a:rPr>
              <a:t>Eglės</a:t>
            </a:r>
            <a:endParaRPr lang="en-US" sz="2800">
              <a:latin typeface="Lucida Sans Unicode" pitchFamily="34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295400" y="5868988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2800">
                <a:latin typeface="Lucida Sans Unicode" pitchFamily="34" charset="0"/>
              </a:rPr>
              <a:t>Pušys</a:t>
            </a:r>
            <a:endParaRPr lang="en-US" sz="2800">
              <a:latin typeface="Lucida Sans Unicode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33800" y="40386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29000" y="1828800"/>
            <a:ext cx="1905000" cy="144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0" name="TextBox 1"/>
          <p:cNvSpPr txBox="1">
            <a:spLocks noChangeArrowheads="1"/>
          </p:cNvSpPr>
          <p:nvPr/>
        </p:nvSpPr>
        <p:spPr bwMode="auto">
          <a:xfrm>
            <a:off x="5334000" y="54864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ucida Sans Unicode" pitchFamily="34" charset="0"/>
              </a:rPr>
              <a:t>Saul</a:t>
            </a:r>
            <a:r>
              <a:rPr lang="lt-LT" sz="2800">
                <a:latin typeface="Lucida Sans Unicode" pitchFamily="34" charset="0"/>
              </a:rPr>
              <a:t>ės šviesa</a:t>
            </a:r>
            <a:endParaRPr lang="en-US" sz="2800">
              <a:latin typeface="Lucida Sans Unicode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2832" y="2667000"/>
            <a:ext cx="5536324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047744">
            <a:off x="5257418" y="397715"/>
            <a:ext cx="3699092" cy="2468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092700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lt-LT" b="1" dirty="0" smtClean="0"/>
              <a:t>Gamtinė </a:t>
            </a:r>
            <a:r>
              <a:rPr lang="lt-LT" b="1" dirty="0"/>
              <a:t>atranka </a:t>
            </a:r>
            <a:r>
              <a:rPr lang="lt-LT" dirty="0"/>
              <a:t>- tai toks procesas, kai išlieka ir susilaukia palikuonių individai, turintys naudingų tomis sąlygomis paveldimųjų pakitimų. </a:t>
            </a:r>
            <a:endParaRPr lang="lt-LT" dirty="0" smtClean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lt-LT" dirty="0" smtClean="0"/>
              <a:t>Atrenkantysis </a:t>
            </a:r>
            <a:r>
              <a:rPr lang="lt-LT" dirty="0"/>
              <a:t>veiksnys yra aplinkos sąlygos.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lt-LT" dirty="0"/>
              <a:t>Gamtinė atranka</a:t>
            </a:r>
            <a:br>
              <a:rPr lang="lt-LT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899" y="4267199"/>
            <a:ext cx="3004225" cy="20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199" y="4219398"/>
            <a:ext cx="3082925" cy="205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smtClean="0"/>
              <a:t>Žemė yra sąlyginai jauna</a:t>
            </a:r>
          </a:p>
          <a:p>
            <a:pPr>
              <a:buFont typeface="Wingdings" pitchFamily="2" charset="2"/>
              <a:buChar char="v"/>
            </a:pPr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Kiekviena rūšis yra specialia sukurta</a:t>
            </a:r>
          </a:p>
          <a:p>
            <a:pPr>
              <a:buFont typeface="Wingdings" pitchFamily="2" charset="2"/>
              <a:buChar char="v"/>
            </a:pPr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Prisitaikymas prie aplinkos – tai Kūrėjo darbas</a:t>
            </a:r>
          </a:p>
          <a:p>
            <a:pPr>
              <a:buFont typeface="Wingdings" pitchFamily="2" charset="2"/>
              <a:buChar char="v"/>
            </a:pPr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Stebėjimų paskirtis- patvirtinti pasaulio suvokimą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dirty="0" err="1" smtClean="0"/>
              <a:t>Ikidarvininis</a:t>
            </a:r>
            <a:r>
              <a:rPr lang="lt-LT" dirty="0" smtClean="0"/>
              <a:t> požiūris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smtClean="0"/>
              <a:t>Žemė yra sena </a:t>
            </a:r>
          </a:p>
          <a:p>
            <a:pPr>
              <a:buFont typeface="Wingdings" pitchFamily="2" charset="2"/>
              <a:buChar char="v"/>
            </a:pPr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Rūšys turi bendrą kilmę</a:t>
            </a:r>
          </a:p>
          <a:p>
            <a:pPr>
              <a:buFont typeface="Wingdings" pitchFamily="2" charset="2"/>
              <a:buChar char="v"/>
            </a:pPr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Prisitaikymas prie aplinkos- tai paveldimumo ir aplinkos sąlygų tarpusavio sąveika</a:t>
            </a:r>
          </a:p>
          <a:p>
            <a:pPr>
              <a:buFont typeface="Wingdings" pitchFamily="2" charset="2"/>
              <a:buChar char="v"/>
            </a:pPr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Stebėjimų paskirtis- patikrinti hipotezes </a:t>
            </a:r>
            <a:r>
              <a:rPr lang="lt-LT" smtClean="0">
                <a:latin typeface="Arial" charset="0"/>
              </a:rPr>
              <a:t>        </a:t>
            </a:r>
            <a:r>
              <a:rPr lang="lt-LT" smtClean="0"/>
              <a:t>( ypač evoliucines)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dirty="0" err="1" smtClean="0"/>
              <a:t>Podarvininis</a:t>
            </a:r>
            <a:r>
              <a:rPr lang="lt-LT" dirty="0" smtClean="0"/>
              <a:t> požiūris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 smtClean="0"/>
              <a:t>Biografija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 smtClean="0"/>
              <a:t>Kelionė „</a:t>
            </a:r>
            <a:r>
              <a:rPr lang="lt-LT" dirty="0" err="1" smtClean="0"/>
              <a:t>Beagle</a:t>
            </a:r>
            <a:r>
              <a:rPr lang="lt-LT" dirty="0" smtClean="0"/>
              <a:t>“ laivu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 smtClean="0"/>
              <a:t>Evoliucijos sąvoka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 err="1"/>
              <a:t>Darvinio</a:t>
            </a:r>
            <a:r>
              <a:rPr lang="lt-LT" dirty="0"/>
              <a:t> </a:t>
            </a:r>
            <a:r>
              <a:rPr lang="lt-LT" dirty="0" smtClean="0"/>
              <a:t>evoliucijos </a:t>
            </a:r>
            <a:r>
              <a:rPr lang="lt-LT" dirty="0"/>
              <a:t>teorijos </a:t>
            </a:r>
            <a:r>
              <a:rPr lang="lt-LT" dirty="0" smtClean="0"/>
              <a:t>teiginiai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/>
              <a:t>Evoliucijos varomosios </a:t>
            </a:r>
            <a:r>
              <a:rPr lang="lt-LT" dirty="0" smtClean="0"/>
              <a:t>jėgos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 smtClean="0"/>
              <a:t>Paveldimas kintamumas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 smtClean="0"/>
              <a:t>Kova už būvį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 smtClean="0"/>
              <a:t>Gamtinė atranka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 err="1" smtClean="0"/>
              <a:t>Ikidarvinis</a:t>
            </a:r>
            <a:r>
              <a:rPr lang="lt-LT" dirty="0" smtClean="0"/>
              <a:t> požiūris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dirty="0" err="1" smtClean="0"/>
              <a:t>Podarvininis</a:t>
            </a:r>
            <a:r>
              <a:rPr lang="lt-LT" dirty="0" smtClean="0"/>
              <a:t> požiūris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5400" dirty="0" smtClean="0"/>
              <a:t>Turinys</a:t>
            </a:r>
            <a:r>
              <a:rPr lang="lt-LT" sz="6000" dirty="0" smtClean="0"/>
              <a:t>: </a:t>
            </a:r>
            <a:endParaRPr lang="en-US" sz="6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152400" y="1481138"/>
            <a:ext cx="5257800" cy="51482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smtClean="0"/>
              <a:t>Čarlzas Robertas Darvinas (1809 m. vasario 12 d. Šrusberyje – 1882 m. balandžio 19 d. Daune) – anglų gamtininkas ir keliautojas, sukūręs evoliucinę gyvųjų organizmų natūralios atrankos teoriją (darvinizm</a:t>
            </a:r>
            <a:r>
              <a:rPr lang="lt-LT" smtClean="0">
                <a:latin typeface="Arial" charset="0"/>
              </a:rPr>
              <a:t>ą</a:t>
            </a:r>
            <a:r>
              <a:rPr lang="lt-LT" smtClean="0"/>
              <a:t>).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sz="5400" dirty="0" smtClean="0"/>
              <a:t>Biografija</a:t>
            </a:r>
            <a:endParaRPr lang="en-US" sz="5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5052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152400" y="6096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lt-LT" sz="2400">
                <a:latin typeface="Lucida Sans Unicode" pitchFamily="34" charset="0"/>
              </a:rPr>
              <a:t>Baigęs mokyklą, studijavo mediciną Edinburgo universitete, tačiau studijas metė. 1827 m. įstojo į Kembridžo universitetą, kuriame studijavo teologiją.</a:t>
            </a:r>
            <a:endParaRPr lang="en-US" sz="2400">
              <a:latin typeface="Lucida Sans Unicode" pitchFamily="34" charset="0"/>
            </a:endParaRP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04800" y="2168525"/>
            <a:ext cx="42291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lt-LT" sz="2400">
                <a:latin typeface="Lucida Sans Unicode" pitchFamily="34" charset="0"/>
              </a:rPr>
              <a:t>1831 m. po universiteto baigimo Č. Darvinas išvyko į kelionę aplink pasaulį Anglijos ekspediciniu kariniu laivu „Beagle“ kaip gamtininkas. </a:t>
            </a:r>
          </a:p>
          <a:p>
            <a:pPr marL="285750" indent="-285750">
              <a:buFont typeface="Wingdings" pitchFamily="2" charset="2"/>
              <a:buChar char="v"/>
            </a:pPr>
            <a:endParaRPr lang="lt-LT" sz="2400">
              <a:latin typeface="Lucida Sans Unicod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97582" y="1809929"/>
            <a:ext cx="3495913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smtClean="0"/>
              <a:t>Kelionės metu Č. Darvinas pabuvojo Tenerifės saloje, Žaliojo kyšulio salose, Brazilijos pakrantėje, </a:t>
            </a:r>
            <a:r>
              <a:rPr lang="az-Cyrl-AZ" smtClean="0"/>
              <a:t>А</a:t>
            </a:r>
            <a:r>
              <a:rPr lang="lt-LT" smtClean="0"/>
              <a:t>rgentinoje  ir kitur.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dirty="0"/>
              <a:t>Kelionė ,,</a:t>
            </a:r>
            <a:r>
              <a:rPr lang="lt-LT" dirty="0" err="1"/>
              <a:t>Beagle</a:t>
            </a:r>
            <a:r>
              <a:rPr lang="lt-LT" dirty="0"/>
              <a:t>“ laivu</a:t>
            </a:r>
            <a:endParaRPr 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3622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492125"/>
            <a:ext cx="4343400" cy="4918075"/>
          </a:xfrm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92125"/>
            <a:ext cx="41148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990600" y="5410200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3200">
                <a:latin typeface="Lucida Sans Unicode" pitchFamily="34" charset="0"/>
              </a:rPr>
              <a:t>Galapagų salose Darvinas ištyrė trylika kikilių rūšių</a:t>
            </a:r>
            <a:endParaRPr lang="en-US" sz="3200">
              <a:latin typeface="Lucida Sans Unicode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554038"/>
            <a:ext cx="7162800" cy="4856162"/>
          </a:xfrm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665288" y="2362200"/>
            <a:ext cx="2830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Lucida Sans Unicode" pitchFamily="34" charset="0"/>
              </a:rPr>
              <a:t>Minta vabzdžiais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495800" y="220345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2400">
                <a:latin typeface="Lucida Sans Unicode" pitchFamily="34" charset="0"/>
              </a:rPr>
              <a:t>Naudoja įrankius vabzdžiams iš medžio žievės ištraukti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322388" y="5410200"/>
            <a:ext cx="3517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2400">
                <a:latin typeface="Lucida Sans Unicode" pitchFamily="34" charset="0"/>
              </a:rPr>
              <a:t>Minta vaisiais ir sėklomis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257800" y="5445125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2400">
                <a:latin typeface="Lucida Sans Unicode" pitchFamily="34" charset="0"/>
              </a:rPr>
              <a:t>Protėvis (minta vaisiais ir sėklomis)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10000" y="4419600"/>
            <a:ext cx="19050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810000" y="1828800"/>
            <a:ext cx="19050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43600" y="3276600"/>
            <a:ext cx="114300" cy="61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b="1" smtClean="0"/>
              <a:t>Evoliucija</a:t>
            </a:r>
            <a:r>
              <a:rPr lang="en-US" smtClean="0"/>
              <a:t>-</a:t>
            </a:r>
            <a:r>
              <a:rPr lang="lt-LT" smtClean="0"/>
              <a:t> nenutrūkstamas laipsniškas kitimas, raida.</a:t>
            </a:r>
            <a:endParaRPr lang="en-US" smtClean="0"/>
          </a:p>
          <a:p>
            <a:pPr>
              <a:buFont typeface="Wingdings" pitchFamily="2" charset="2"/>
              <a:buChar char="v"/>
            </a:pPr>
            <a:r>
              <a:rPr lang="en-US" b="1" smtClean="0"/>
              <a:t>Evoliucija</a:t>
            </a:r>
            <a:r>
              <a:rPr lang="lt-LT" smtClean="0"/>
              <a:t>– alelių dažnių pasikeitimas populiacijoje nuo vienos kartos į kitą.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dirty="0" smtClean="0"/>
              <a:t>Evoliucijos sąvoka</a:t>
            </a:r>
            <a:endParaRPr 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3352800"/>
            <a:ext cx="8229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t-LT" smtClean="0"/>
              <a:t>Vykstant gamtinei atrankai išlieka tie individai, kurie geriausiai prisitaikę prie aplinkos sąlygų.</a:t>
            </a:r>
          </a:p>
          <a:p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Išgyvenę organizmai susilaukia palikuonių, o šie paveldi tas ypatybes, kurios padėjo išgyventi.</a:t>
            </a:r>
          </a:p>
          <a:p>
            <a:endParaRPr lang="lt-LT" smtClean="0"/>
          </a:p>
          <a:p>
            <a:pPr>
              <a:buFont typeface="Wingdings" pitchFamily="2" charset="2"/>
              <a:buChar char="v"/>
            </a:pPr>
            <a:r>
              <a:rPr lang="lt-LT" smtClean="0"/>
              <a:t>Taip visi organizmai per ilgą laiką pamažu kinta - vyksta evoliucija.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0" y="622300"/>
            <a:ext cx="9144000" cy="8080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/>
              <a:t>Darvinio </a:t>
            </a:r>
            <a:r>
              <a:rPr lang="pt-BR" dirty="0" smtClean="0"/>
              <a:t>evoliucij</a:t>
            </a:r>
            <a:r>
              <a:rPr lang="lt-LT" dirty="0" smtClean="0"/>
              <a:t>o</a:t>
            </a:r>
            <a:r>
              <a:rPr lang="pt-BR" dirty="0" smtClean="0"/>
              <a:t>s </a:t>
            </a:r>
            <a:r>
              <a:rPr lang="pt-BR" dirty="0"/>
              <a:t>teorijos </a:t>
            </a:r>
            <a:r>
              <a:rPr lang="pt-BR" dirty="0" smtClean="0"/>
              <a:t>teiginiai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451</TotalTime>
  <Words>416</Words>
  <Application>Microsoft Office PowerPoint</Application>
  <PresentationFormat>Экран (4:3)</PresentationFormat>
  <Paragraphs>72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Concourse</vt:lpstr>
      <vt:lpstr>Слайд 1</vt:lpstr>
      <vt:lpstr>Turinys: </vt:lpstr>
      <vt:lpstr>Biografija</vt:lpstr>
      <vt:lpstr>Слайд 4</vt:lpstr>
      <vt:lpstr>Kelionė ,,Beagle“ laivu</vt:lpstr>
      <vt:lpstr>Слайд 6</vt:lpstr>
      <vt:lpstr>Слайд 7</vt:lpstr>
      <vt:lpstr>Evoliucijos sąvoka</vt:lpstr>
      <vt:lpstr>Darvinio evoliucijos teorijos teiginiai </vt:lpstr>
      <vt:lpstr>Evoliucijos varomosios jėgos</vt:lpstr>
      <vt:lpstr>Paveldimas kintamumas</vt:lpstr>
      <vt:lpstr>Kova už būvį</vt:lpstr>
      <vt:lpstr>Слайд 13</vt:lpstr>
      <vt:lpstr>Слайд 14</vt:lpstr>
      <vt:lpstr>Gamtinė atranka </vt:lpstr>
      <vt:lpstr>Ikidarvininis požiūris</vt:lpstr>
      <vt:lpstr>Podarvininis požiūris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Ania i Witold</cp:lastModifiedBy>
  <cp:revision>27</cp:revision>
  <dcterms:created xsi:type="dcterms:W3CDTF">2015-01-03T10:44:29Z</dcterms:created>
  <dcterms:modified xsi:type="dcterms:W3CDTF">2015-01-12T15:22:07Z</dcterms:modified>
</cp:coreProperties>
</file>